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6601-BFEA-4EB0-A235-4592DD13C6CA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2F10-C8FD-4D10-B49D-E22F9AF56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47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6601-BFEA-4EB0-A235-4592DD13C6CA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2F10-C8FD-4D10-B49D-E22F9AF56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6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6601-BFEA-4EB0-A235-4592DD13C6CA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2F10-C8FD-4D10-B49D-E22F9AF56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17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6601-BFEA-4EB0-A235-4592DD13C6CA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2F10-C8FD-4D10-B49D-E22F9AF56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61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6601-BFEA-4EB0-A235-4592DD13C6CA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2F10-C8FD-4D10-B49D-E22F9AF56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78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6601-BFEA-4EB0-A235-4592DD13C6CA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2F10-C8FD-4D10-B49D-E22F9AF56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6601-BFEA-4EB0-A235-4592DD13C6CA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2F10-C8FD-4D10-B49D-E22F9AF56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7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6601-BFEA-4EB0-A235-4592DD13C6CA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2F10-C8FD-4D10-B49D-E22F9AF56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19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6601-BFEA-4EB0-A235-4592DD13C6CA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2F10-C8FD-4D10-B49D-E22F9AF56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36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6601-BFEA-4EB0-A235-4592DD13C6CA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2F10-C8FD-4D10-B49D-E22F9AF56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61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6601-BFEA-4EB0-A235-4592DD13C6CA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2F10-C8FD-4D10-B49D-E22F9AF56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7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6601-BFEA-4EB0-A235-4592DD13C6CA}" type="datetimeFigureOut">
              <a:rPr lang="fr-FR" smtClean="0"/>
              <a:t>04/05/2025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2F10-C8FD-4D10-B49D-E22F9AF56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0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>
                <a:solidFill>
                  <a:schemeClr val="bg1"/>
                </a:solidFill>
              </a:rPr>
              <a:t>L’or des </a:t>
            </a:r>
            <a:r>
              <a:rPr lang="fr-FR" sz="8000" b="1" dirty="0" err="1" smtClean="0">
                <a:solidFill>
                  <a:schemeClr val="bg1"/>
                </a:solidFill>
              </a:rPr>
              <a:t>Tarbelles</a:t>
            </a:r>
            <a:endParaRPr lang="fr-FR" sz="80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Présenté par Michel HIERRY LE 01 MAI </a:t>
            </a:r>
            <a:r>
              <a:rPr lang="fr-FR" sz="3200" dirty="0" smtClean="0">
                <a:solidFill>
                  <a:schemeClr val="bg1"/>
                </a:solidFill>
              </a:rPr>
              <a:t>2025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Un </a:t>
            </a:r>
            <a:r>
              <a:rPr lang="fr-FR" sz="3200" dirty="0" smtClean="0">
                <a:solidFill>
                  <a:schemeClr val="bg1"/>
                </a:solidFill>
              </a:rPr>
              <a:t>exercice de « lecture du </a:t>
            </a:r>
            <a:r>
              <a:rPr lang="fr-FR" sz="3200" dirty="0" smtClean="0">
                <a:solidFill>
                  <a:schemeClr val="bg1"/>
                </a:solidFill>
              </a:rPr>
              <a:t>paysage » </a:t>
            </a:r>
            <a:r>
              <a:rPr lang="fr-FR" sz="3200" dirty="0" smtClean="0">
                <a:solidFill>
                  <a:schemeClr val="bg1"/>
                </a:solidFill>
              </a:rPr>
              <a:t>en 3 temps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7200" b="1" dirty="0" smtClean="0">
                <a:solidFill>
                  <a:schemeClr val="bg1"/>
                </a:solidFill>
              </a:rPr>
              <a:t>1 lire le paysage</a:t>
            </a: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(Images Google </a:t>
            </a:r>
            <a:r>
              <a:rPr lang="fr-FR" sz="2400" b="1" dirty="0" err="1">
                <a:solidFill>
                  <a:schemeClr val="bg1"/>
                </a:solidFill>
              </a:rPr>
              <a:t>E</a:t>
            </a:r>
            <a:r>
              <a:rPr lang="fr-FR" sz="2400" b="1" dirty="0" err="1" smtClean="0">
                <a:solidFill>
                  <a:schemeClr val="bg1"/>
                </a:solidFill>
              </a:rPr>
              <a:t>arth</a:t>
            </a:r>
            <a:r>
              <a:rPr lang="fr-FR" sz="2400" b="1" dirty="0" smtClean="0">
                <a:solidFill>
                  <a:schemeClr val="bg1"/>
                </a:solidFill>
              </a:rPr>
              <a:t>)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"/>
          <a:stretch/>
        </p:blipFill>
        <p:spPr>
          <a:xfrm>
            <a:off x="838200" y="1949985"/>
            <a:ext cx="5982907" cy="3525397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/>
          <a:stretch/>
        </p:blipFill>
        <p:spPr>
          <a:xfrm>
            <a:off x="5351748" y="2941504"/>
            <a:ext cx="5924934" cy="34345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98225" y="1949985"/>
            <a:ext cx="445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Repérer une singularité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7300" b="1" dirty="0" smtClean="0">
                <a:solidFill>
                  <a:schemeClr val="bg1"/>
                </a:solidFill>
              </a:rPr>
              <a:t>2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sz="6700" b="1" dirty="0" smtClean="0">
                <a:solidFill>
                  <a:schemeClr val="bg1"/>
                </a:solidFill>
              </a:rPr>
              <a:t>« interpréter » </a:t>
            </a:r>
            <a:r>
              <a:rPr lang="fr-FR" sz="6700" b="1" dirty="0">
                <a:solidFill>
                  <a:schemeClr val="bg1"/>
                </a:solidFill>
              </a:rPr>
              <a:t>la couverture </a:t>
            </a:r>
            <a:r>
              <a:rPr lang="fr-FR" sz="6700" b="1" dirty="0" smtClean="0">
                <a:solidFill>
                  <a:schemeClr val="bg1"/>
                </a:solidFill>
              </a:rPr>
              <a:t>végétale: alternances</a:t>
            </a:r>
            <a:endParaRPr lang="fr-FR" sz="6700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307623"/>
            <a:ext cx="7281952" cy="327687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01" y="2307623"/>
            <a:ext cx="4369170" cy="32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9627" cy="1325563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chemeClr val="bg1"/>
                </a:solidFill>
              </a:rPr>
              <a:t>3 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sz="6600" b="1" dirty="0">
                <a:solidFill>
                  <a:schemeClr val="bg1"/>
                </a:solidFill>
              </a:rPr>
              <a:t>deviner le </a:t>
            </a:r>
            <a:r>
              <a:rPr lang="fr-FR" sz="6600" b="1" dirty="0" smtClean="0">
                <a:solidFill>
                  <a:schemeClr val="bg1"/>
                </a:solidFill>
              </a:rPr>
              <a:t>relief, écouter…</a:t>
            </a:r>
            <a:endParaRPr lang="fr-FR" sz="6600" b="1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5"/>
          <a:stretch/>
        </p:blipFill>
        <p:spPr>
          <a:xfrm>
            <a:off x="838200" y="1868964"/>
            <a:ext cx="4672120" cy="2317446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59" y="1868964"/>
            <a:ext cx="5337368" cy="42500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8200" y="4364686"/>
            <a:ext cx="4672120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Et écouter les explications: nos anciens transportaient beaucoup, beaucoup d’eau au sommet des talwegs.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Puis la libéraient; elle entrainait la boue et l’or. Le </a:t>
            </a:r>
            <a:r>
              <a:rPr lang="fr-FR" b="1" dirty="0" smtClean="0">
                <a:solidFill>
                  <a:schemeClr val="bg1"/>
                </a:solidFill>
              </a:rPr>
              <a:t>lourd métal </a:t>
            </a:r>
            <a:r>
              <a:rPr lang="fr-FR" b="1" dirty="0" smtClean="0">
                <a:solidFill>
                  <a:schemeClr val="bg1"/>
                </a:solidFill>
              </a:rPr>
              <a:t>précieux était piégé par des touffes de bruyère, ou des peaux de mouton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1180" y="365125"/>
            <a:ext cx="10092620" cy="1325563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La forêt s’est installée dans les sols lessivés, appauvris, les prairies occupent les point </a:t>
            </a:r>
            <a:r>
              <a:rPr lang="fr-FR" b="1" dirty="0" smtClean="0">
                <a:solidFill>
                  <a:schemeClr val="bg1"/>
                </a:solidFill>
              </a:rPr>
              <a:t>hauts.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79" y="1825624"/>
            <a:ext cx="10118091" cy="4553141"/>
          </a:xfrm>
        </p:spPr>
      </p:pic>
    </p:spTree>
    <p:extLst>
      <p:ext uri="{BB962C8B-B14F-4D97-AF65-F5344CB8AC3E}">
        <p14:creationId xmlns:p14="http://schemas.microsoft.com/office/powerpoint/2010/main" val="26698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77257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Des ressources, pour en savoir plus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1" y="1562927"/>
            <a:ext cx="3730681" cy="48980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61" y="1562927"/>
            <a:ext cx="3213516" cy="48980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978400" y="1562927"/>
            <a:ext cx="23513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bg1"/>
                </a:solidFill>
              </a:rPr>
              <a:t>ouvrages utilisés par Michel</a:t>
            </a:r>
            <a:endParaRPr lang="fr-F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129</Words>
  <Application>Microsoft Office PowerPoint</Application>
  <PresentationFormat>Grand écran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L’or des Tarbelles</vt:lpstr>
      <vt:lpstr>1 lire le paysage (Images Google Earth)</vt:lpstr>
      <vt:lpstr>2 « interpréter » la couverture végétale: alternances</vt:lpstr>
      <vt:lpstr>3  deviner le relief, écouter…</vt:lpstr>
      <vt:lpstr>La forêt s’est installée dans les sols lessivés, appauvris, les prairies occupent les point hauts.</vt:lpstr>
      <vt:lpstr>Des ressources, pour en savoir plus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 des Tarbelles</dc:title>
  <dc:creator>Utilisateur Windows</dc:creator>
  <cp:lastModifiedBy>Utilisateur Windows</cp:lastModifiedBy>
  <cp:revision>6</cp:revision>
  <dcterms:created xsi:type="dcterms:W3CDTF">2025-05-03T12:39:11Z</dcterms:created>
  <dcterms:modified xsi:type="dcterms:W3CDTF">2025-05-04T14:01:59Z</dcterms:modified>
</cp:coreProperties>
</file>